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14" r:id="rId23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30" Type="http://schemas.openxmlformats.org/officeDocument/2006/relationships/slide" Target="slides/slide15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8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Google Shape;5169;g33c5e4031bd_0_102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0" name="Google Shape;5170;g33c5e4031bd_0_10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10.png"/><Relationship Id="rId4" Type="http://schemas.openxmlformats.org/officeDocument/2006/relationships/image" Target="../media/image209.jpg"/><Relationship Id="rId5" Type="http://schemas.openxmlformats.org/officeDocument/2006/relationships/image" Target="../media/image207.jpg"/></Relationships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2" name="Google Shape;5172;p7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How it all Started...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5173" name="Google Shape;5173;p727"/>
          <p:cNvSpPr txBox="1"/>
          <p:nvPr>
            <p:ph idx="1" type="body"/>
          </p:nvPr>
        </p:nvSpPr>
        <p:spPr>
          <a:xfrm>
            <a:off x="457200" y="1063375"/>
            <a:ext cx="3994500" cy="4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There were always rumors of gold in california until 1848 when </a:t>
            </a:r>
            <a:r>
              <a:rPr lang="zh-CN" u="sng">
                <a:latin typeface="Coming Soon"/>
                <a:ea typeface="Coming Soon"/>
                <a:cs typeface="Coming Soon"/>
                <a:sym typeface="Coming Soon"/>
              </a:rPr>
              <a:t>James Marshall</a:t>
            </a: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 picked up a piece of gold at Sutter’s Mill in </a:t>
            </a:r>
            <a:r>
              <a:rPr lang="zh-CN" u="sng">
                <a:latin typeface="Coming Soon"/>
                <a:ea typeface="Coming Soon"/>
                <a:cs typeface="Coming Soon"/>
                <a:sym typeface="Coming Soon"/>
              </a:rPr>
              <a:t>Coloma, California</a:t>
            </a:r>
            <a:endParaRPr u="sng">
              <a:latin typeface="Coming Soon"/>
              <a:ea typeface="Coming Soon"/>
              <a:cs typeface="Coming Soon"/>
              <a:sym typeface="Coming Soon"/>
            </a:endParaRPr>
          </a:p>
        </p:txBody>
      </p:sp>
      <p:pic>
        <p:nvPicPr>
          <p:cNvPr id="5174" name="Google Shape;5174;p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850" y="915775"/>
            <a:ext cx="2509350" cy="202367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220px-James_Marshall2.jpg" id="5175" name="Google Shape;5175;p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225" y="416076"/>
            <a:ext cx="1613150" cy="261772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a-coloma-ca.jpg" id="5176" name="Google Shape;5176;p7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9000" y="3284300"/>
            <a:ext cx="2079150" cy="1747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77" name="Google Shape;5177;p727"/>
          <p:cNvSpPr txBox="1"/>
          <p:nvPr/>
        </p:nvSpPr>
        <p:spPr>
          <a:xfrm>
            <a:off x="4866400" y="2939450"/>
            <a:ext cx="14328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James Marshall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